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3" autoAdjust="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C4A729-9E99-435B-9ABC-CE71B3D51EBA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A98CD10-74EE-457A-A8CF-4DD53E906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5669\AppData\Local\Microsoft\Windows\Temporary Internet Files\Content.IE5\W52T466F\MC90043484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048000"/>
            <a:ext cx="2590800" cy="25908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143000" y="838200"/>
            <a:ext cx="67056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Religion during the 1770’s</a:t>
            </a:r>
            <a:endParaRPr lang="en-US" sz="72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>
                <a:solidFill>
                  <a:srgbClr val="002060"/>
                </a:solidFill>
                <a:latin typeface="Monotype Corsiva" pitchFamily="66" charset="0"/>
              </a:rPr>
              <a:t>Worshiping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4478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Monotype Corsiva" pitchFamily="66" charset="0"/>
              </a:rPr>
              <a:t>Life was centered around the church. In fact you had to be a member of the church to vote later on. 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Monotype Corsiva" pitchFamily="66" charset="0"/>
              </a:rPr>
              <a:t>All men could worship god as they wish. No one could be forced to worship a certain way.</a:t>
            </a:r>
            <a:endParaRPr lang="en-US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15669\AppData\Local\Microsoft\Windows\Temporary Internet Files\Content.IE5\W52T466F\MC90004803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048000"/>
            <a:ext cx="2133600" cy="3407319"/>
          </a:xfrm>
          <a:prstGeom prst="rect">
            <a:avLst/>
          </a:prstGeom>
          <a:noFill/>
        </p:spPr>
      </p:pic>
      <p:pic>
        <p:nvPicPr>
          <p:cNvPr id="1028" name="Picture 4" descr="C:\Documents and Settings\owner\Local Settings\Temporary Internet Files\Content.IE5\9HX1CHZN\MC90036187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308930"/>
            <a:ext cx="3958286" cy="271086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>
                <a:solidFill>
                  <a:srgbClr val="002060"/>
                </a:solidFill>
                <a:latin typeface="Monotype Corsiva" pitchFamily="66" charset="0"/>
              </a:rPr>
              <a:t>Church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153400" cy="32004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Monotype Corsiva" pitchFamily="66" charset="0"/>
              </a:rPr>
              <a:t>Churches looked like houses with dirt floors and wooden benches. 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Monotype Corsiva" pitchFamily="66" charset="0"/>
              </a:rPr>
              <a:t>Churches in eighteenth-century America came in all sizes and shapes.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Monotype Corsiva" pitchFamily="66" charset="0"/>
              </a:rPr>
              <a:t> It could be very cold and damp. There was no heat. 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Monotype Corsiva" pitchFamily="66" charset="0"/>
              </a:rPr>
              <a:t>Men and women sat and different sides. Services could be five hours long! 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Monotype Corsiva" pitchFamily="66" charset="0"/>
              </a:rPr>
              <a:t>There was a man who walk up and down the isles with a stick. On one end was a foxes tail to tickle anyone who was falling asleep. On the other end was a wooden knob for hitting boys that were talking.</a:t>
            </a:r>
            <a:endParaRPr lang="en-US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15669\AppData\Local\Microsoft\Windows\Temporary Internet Files\Content.IE5\P1JX8BJE\MP90040359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48200"/>
            <a:ext cx="1473919" cy="2209800"/>
          </a:xfrm>
          <a:prstGeom prst="rect">
            <a:avLst/>
          </a:prstGeom>
          <a:noFill/>
        </p:spPr>
      </p:pic>
      <p:pic>
        <p:nvPicPr>
          <p:cNvPr id="4" name="Picture 2" descr="C:\Documents and Settings\owner\Local Settings\Temporary Internet Files\Content.IE5\9HX1CHZN\MC90036187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2407" y="4953001"/>
            <a:ext cx="2781593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  <a:latin typeface="Monotype Corsiva" pitchFamily="66" charset="0"/>
              </a:rPr>
              <a:t>Credits</a:t>
            </a:r>
            <a:endParaRPr lang="en-US" sz="8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Day, Nancy. </a:t>
            </a:r>
            <a:r>
              <a:rPr lang="en-US" sz="2400" b="1" i="1" dirty="0" smtClean="0">
                <a:solidFill>
                  <a:srgbClr val="002060"/>
                </a:solidFill>
                <a:latin typeface="Monotype Corsiva" pitchFamily="66" charset="0"/>
              </a:rPr>
              <a:t>Your Travel Guide to Colonial America</a:t>
            </a: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. Minneapolis: </a:t>
            </a: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Runestone</a:t>
            </a: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 Press, </a:t>
            </a:r>
            <a:b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     2001. Print. 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Pennsylvania Constitution of 1776, Declaration of Rights." </a:t>
            </a:r>
            <a:r>
              <a:rPr lang="en-US" sz="2400" b="1" i="1" dirty="0" smtClean="0">
                <a:solidFill>
                  <a:srgbClr val="002060"/>
                </a:solidFill>
                <a:latin typeface="Monotype Corsiva" pitchFamily="66" charset="0"/>
              </a:rPr>
              <a:t>The Founders' </a:t>
            </a: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     </a:t>
            </a:r>
            <a:r>
              <a:rPr lang="en-US" sz="2400" b="1" i="1" dirty="0" smtClean="0">
                <a:solidFill>
                  <a:srgbClr val="002060"/>
                </a:solidFill>
                <a:latin typeface="Monotype Corsiva" pitchFamily="66" charset="0"/>
              </a:rPr>
              <a:t>Constitution</a:t>
            </a: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. The University of Chicago, 2000. Web. 6 Apr. 2011. </a:t>
            </a:r>
            <a:b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     &lt;http://press-pubs.uchicago.edu/founders/documents/ </a:t>
            </a:r>
            <a:b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     amendI_religions30.html&gt;. 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"Religion in Eighteenth-Century America." </a:t>
            </a:r>
            <a:r>
              <a:rPr lang="en-US" sz="2400" b="1" i="1" dirty="0" smtClean="0">
                <a:solidFill>
                  <a:srgbClr val="002060"/>
                </a:solidFill>
                <a:latin typeface="Monotype Corsiva" pitchFamily="66" charset="0"/>
              </a:rPr>
              <a:t>Religion and Founding of the </a:t>
            </a:r>
            <a:r>
              <a:rPr lang="en-US" sz="2400" b="1" i="1" dirty="0" smtClean="0">
                <a:solidFill>
                  <a:srgbClr val="002060"/>
                </a:solidFill>
                <a:latin typeface="Monotype Corsiva" pitchFamily="66" charset="0"/>
              </a:rPr>
              <a:t>American </a:t>
            </a: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     </a:t>
            </a:r>
            <a:r>
              <a:rPr lang="en-US" sz="2400" b="1" i="1" dirty="0" smtClean="0">
                <a:solidFill>
                  <a:srgbClr val="002060"/>
                </a:solidFill>
                <a:latin typeface="Monotype Corsiva" pitchFamily="66" charset="0"/>
              </a:rPr>
              <a:t>Republic</a:t>
            </a: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. Library of Congress, 23 July 2010. Web. 8 Apr. 2011. </a:t>
            </a:r>
            <a:b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Monotype Corsiva" pitchFamily="66" charset="0"/>
              </a:rPr>
              <a:t>     &lt;http://www.loc.gov/exhibits/religion/rel02.html&gt;. </a:t>
            </a:r>
            <a:endParaRPr lang="en-US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79</TotalTime>
  <Words>163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Median</vt:lpstr>
      <vt:lpstr>Slide 1</vt:lpstr>
      <vt:lpstr>Worshiping</vt:lpstr>
      <vt:lpstr>Church Description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Religion During the 1770’s</dc:title>
  <dc:creator>WA</dc:creator>
  <cp:lastModifiedBy>WA</cp:lastModifiedBy>
  <cp:revision>11</cp:revision>
  <dcterms:created xsi:type="dcterms:W3CDTF">2011-04-07T13:30:01Z</dcterms:created>
  <dcterms:modified xsi:type="dcterms:W3CDTF">2011-04-11T13:36:28Z</dcterms:modified>
</cp:coreProperties>
</file>